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521" r:id="rId3"/>
    <p:sldId id="539" r:id="rId4"/>
    <p:sldId id="540" r:id="rId5"/>
    <p:sldId id="541" r:id="rId6"/>
    <p:sldId id="542" r:id="rId7"/>
    <p:sldId id="543" r:id="rId8"/>
    <p:sldId id="544" r:id="rId9"/>
    <p:sldId id="545" r:id="rId10"/>
    <p:sldId id="546" r:id="rId11"/>
    <p:sldId id="547" r:id="rId12"/>
    <p:sldId id="548" r:id="rId13"/>
    <p:sldId id="549" r:id="rId14"/>
    <p:sldId id="550" r:id="rId15"/>
    <p:sldId id="551" r:id="rId16"/>
    <p:sldId id="552" r:id="rId17"/>
    <p:sldId id="553" r:id="rId18"/>
    <p:sldId id="573" r:id="rId19"/>
    <p:sldId id="554" r:id="rId20"/>
    <p:sldId id="555" r:id="rId21"/>
    <p:sldId id="556" r:id="rId22"/>
    <p:sldId id="557" r:id="rId23"/>
    <p:sldId id="558" r:id="rId24"/>
    <p:sldId id="559" r:id="rId25"/>
    <p:sldId id="560" r:id="rId26"/>
    <p:sldId id="571" r:id="rId27"/>
    <p:sldId id="572" r:id="rId28"/>
    <p:sldId id="561" r:id="rId29"/>
    <p:sldId id="562" r:id="rId30"/>
    <p:sldId id="563" r:id="rId31"/>
    <p:sldId id="564" r:id="rId32"/>
    <p:sldId id="565" r:id="rId33"/>
    <p:sldId id="566" r:id="rId34"/>
    <p:sldId id="567" r:id="rId35"/>
    <p:sldId id="288" r:id="rId36"/>
    <p:sldId id="492" r:id="rId37"/>
    <p:sldId id="289" r:id="rId38"/>
    <p:sldId id="290" r:id="rId39"/>
    <p:sldId id="299" r:id="rId40"/>
    <p:sldId id="292" r:id="rId41"/>
    <p:sldId id="293" r:id="rId42"/>
    <p:sldId id="294" r:id="rId43"/>
    <p:sldId id="295" r:id="rId44"/>
    <p:sldId id="423" r:id="rId45"/>
    <p:sldId id="297" r:id="rId46"/>
    <p:sldId id="49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00FF"/>
    <a:srgbClr val="FF99CC"/>
    <a:srgbClr val="008000"/>
    <a:srgbClr val="CC3300"/>
    <a:srgbClr val="9900FF"/>
    <a:srgbClr val="800000"/>
    <a:srgbClr val="0033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66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E3311-C5BC-46CC-96B3-1BCAFB856456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EB2E6-15D8-47DF-B9D5-61452D64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23/12/2010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23/12/2010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23/12/2010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23/12/2010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23/12/2010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23/12/2010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23/12/2010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23/12/2010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23/12/2010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23/12/2010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23/12/2010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D353-7D81-40F9-A618-D580428F5688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D59F-D6C6-4AEB-AA7F-8230E6F5F6BF}" type="datetimeFigureOut">
              <a:rPr lang="ms-MY" smtClean="0"/>
              <a:pPr/>
              <a:t>23/12/2010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2280" y="201168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Khutbah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 Multimedia</a:t>
            </a:r>
            <a:endParaRPr lang="en-US" sz="2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622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763" algn="ctr"/>
            <a:r>
              <a:rPr lang="en-US" sz="48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ras Bold ITC" pitchFamily="34" charset="0"/>
              </a:rPr>
              <a:t>MERAIKAN </a:t>
            </a:r>
          </a:p>
          <a:p>
            <a:pPr marL="4763" algn="ctr"/>
            <a:r>
              <a:rPr lang="en-US" sz="48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ras Bold ITC" pitchFamily="34" charset="0"/>
              </a:rPr>
              <a:t>PERBEZAAN  PENDAPAT</a:t>
            </a:r>
            <a:endParaRPr lang="en-US" sz="48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14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Hijr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47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716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وَنَزَعْنَا مَا فِي صُدُورِهِم مِّنْ غِلٍّ إِخْوَانًا عَلَى سُرُرٍ مُّتَقَابِلِين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25" y="4356318"/>
            <a:ext cx="8915400" cy="1815882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“Dan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cabut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perasaan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hasad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dengki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sehingga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mereka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duduk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berhadap-hadapan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singgahsana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masing-masing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”.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4" y="3149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Menurut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Sheikh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Doktor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\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Wahbah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Az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Zuhaili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4267200"/>
            <a:ext cx="6858000" cy="1676400"/>
          </a:xfrm>
          <a:prstGeom prst="round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Perselisihan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wujud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 rot="20458115" flipH="1">
            <a:off x="6510029" y="1586722"/>
            <a:ext cx="1382896" cy="3166858"/>
          </a:xfrm>
          <a:prstGeom prst="curvedRightArrow">
            <a:avLst>
              <a:gd name="adj1" fmla="val 36471"/>
              <a:gd name="adj2" fmla="val 73424"/>
              <a:gd name="adj3" fmla="val 2603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1676400"/>
            <a:ext cx="4876800" cy="1219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Tafsir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Munir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4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Jika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Ditangani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Berlapang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Dada 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81000" y="1524000"/>
            <a:ext cx="8305800" cy="1219200"/>
          </a:xfrm>
          <a:prstGeom prst="snip2Diag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Menghasilkan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kematangan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perbincangan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perbahasan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81000" y="3124200"/>
            <a:ext cx="8382000" cy="1371600"/>
          </a:xfrm>
          <a:prstGeom prst="snip2DiagRect">
            <a:avLst/>
          </a:prstGeom>
          <a:solidFill>
            <a:srgbClr val="9900FF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Melahirkan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perbincangan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telus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lengkap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prinsip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seimbang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381000" y="4876800"/>
            <a:ext cx="8305800" cy="1371600"/>
          </a:xfrm>
          <a:prstGeom prst="snip2Diag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Menghasilkan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keputusan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saksama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4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Hasil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Sikap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Keterbukaan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Saling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Hormat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Menghormati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447800"/>
            <a:ext cx="7772400" cy="15240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Melahirkan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ketamadunan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cemerlang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cerdik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Islam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silam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200400"/>
            <a:ext cx="7772400" cy="12192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Perbezaan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648200"/>
            <a:ext cx="7772400" cy="1219200"/>
          </a:xfrm>
          <a:prstGeom prst="rect">
            <a:avLst/>
          </a:prstGeom>
          <a:solidFill>
            <a:srgbClr val="8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Kelahiran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4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mazhab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berbeza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200" y="2438400"/>
            <a:ext cx="609600" cy="609600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57200" y="3886200"/>
            <a:ext cx="609600" cy="609600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57200" y="5257800"/>
            <a:ext cx="609600" cy="609600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4" y="3048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Pembinaan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“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Baitul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Hikmah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”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219200"/>
            <a:ext cx="8458200" cy="129540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Perpustakaan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sebagai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pusat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penterjemahan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zaman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era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Kerajaan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Abbasiyyah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066800" y="2743200"/>
            <a:ext cx="7391400" cy="1066800"/>
          </a:xfrm>
          <a:prstGeom prst="snip2DiagRect">
            <a:avLst>
              <a:gd name="adj1" fmla="val 40649"/>
              <a:gd name="adj2" fmla="val 0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08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pelbagai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pendapat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1066800" y="3962400"/>
            <a:ext cx="7391400" cy="1066800"/>
          </a:xfrm>
          <a:prstGeom prst="snip2DiagRect">
            <a:avLst>
              <a:gd name="adj1" fmla="val 28182"/>
              <a:gd name="adj2" fmla="val 0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08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Pusat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kelahiran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pengembangan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intelektual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066800" y="5257800"/>
            <a:ext cx="7391400" cy="1295400"/>
          </a:xfrm>
          <a:prstGeom prst="snip2DiagRect">
            <a:avLst>
              <a:gd name="adj1" fmla="val 30749"/>
              <a:gd name="adj2" fmla="val 0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08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berkumpul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sarjana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menterjemah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berdiskusi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14400" y="3124200"/>
            <a:ext cx="609600" cy="609600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14400" y="4343400"/>
            <a:ext cx="609600" cy="609600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38200" y="5562600"/>
            <a:ext cx="609600" cy="609600"/>
          </a:xfrm>
          <a:prstGeom prst="right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4" y="13577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kaedah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menangani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kepelbagaian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838200" y="1981200"/>
            <a:ext cx="7696200" cy="1447800"/>
          </a:xfrm>
          <a:prstGeom prst="snip2DiagRect">
            <a:avLst>
              <a:gd name="adj1" fmla="val 1770"/>
              <a:gd name="adj2" fmla="val 16667"/>
            </a:avLst>
          </a:pr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bersikap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positif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pendekatan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membina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konstruktif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diraikan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838200" y="4038600"/>
            <a:ext cx="7696200" cy="1447800"/>
          </a:xfrm>
          <a:prstGeom prst="snip2DiagRect">
            <a:avLst>
              <a:gd name="adj1" fmla="val 0"/>
              <a:gd name="adj2" fmla="val 16667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Perbincangan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beretika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mahabbah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menghormati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4" y="304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Dasar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Perbincangan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914400" y="1752600"/>
            <a:ext cx="7696200" cy="1371600"/>
          </a:xfrm>
          <a:prstGeom prst="snip1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mengikut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Dasar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Kaedah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Hujjah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sahih</a:t>
            </a:r>
            <a:endParaRPr lang="ms-MY" sz="29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2590800" y="3429000"/>
            <a:ext cx="6019800" cy="1371600"/>
          </a:xfrm>
          <a:prstGeom prst="snip1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nafsu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914400" y="5105400"/>
            <a:ext cx="7696200" cy="1371600"/>
          </a:xfrm>
          <a:prstGeom prst="snip1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Ikhlas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menyuarakan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pandangan</a:t>
            </a:r>
            <a:endParaRPr lang="ms-MY" sz="29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38200" y="4572000"/>
            <a:ext cx="1143000" cy="838200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flipV="1">
            <a:off x="762000" y="2971800"/>
            <a:ext cx="1143000" cy="838200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4" y="304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persefahaman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685800" y="4343400"/>
            <a:ext cx="8001000" cy="1524000"/>
          </a:xfrm>
          <a:prstGeom prst="snip1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Menimbulkan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PERTELINGKAHAN DAN PERBALAHAN 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9736108" flipV="1">
            <a:off x="5759015" y="3110981"/>
            <a:ext cx="1143000" cy="1468138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Single Corner Rectangle 3"/>
          <p:cNvSpPr/>
          <p:nvPr/>
        </p:nvSpPr>
        <p:spPr>
          <a:xfrm>
            <a:off x="228600" y="1828800"/>
            <a:ext cx="6248400" cy="1371600"/>
          </a:xfrm>
          <a:prstGeom prst="snip1Rect">
            <a:avLst/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Perbezaan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percanggahan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pendapat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9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4" y="304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 ……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24000"/>
            <a:ext cx="8458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لاَ تَبَاغَضُوْا وَلاَتَحَاسَدُوْا وَلاَ تَدَابَرُوْا، وَكُوْنُوْا عِبَادَ اللهِ إِخْوَانًا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4114800"/>
            <a:ext cx="8915400" cy="2554545"/>
          </a:xfrm>
          <a:prstGeom prst="rect">
            <a:avLst/>
          </a:prstGeom>
          <a:solidFill>
            <a:srgbClr val="00B0F0">
              <a:alpha val="34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Janganlah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saling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benci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membenci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saling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dengki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mendengki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saling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bermusuhan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tetapi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jadilah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hamba-hamba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yang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bersaudara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”.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30480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Imam Hassan Al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Banna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28600" y="2209800"/>
            <a:ext cx="8229600" cy="4419600"/>
          </a:xfrm>
          <a:prstGeom prst="wedgeEllipseCallout">
            <a:avLst>
              <a:gd name="adj1" fmla="val 46989"/>
              <a:gd name="adj2" fmla="val -84425"/>
            </a:avLst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Belajarlah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memperhalusi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bersedialah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memaafkan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diperselisihkan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wujudkan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sifat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menghormati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kelainan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09031"/>
            <a:ext cx="9144000" cy="2400657"/>
          </a:xfrm>
          <a:prstGeom prst="rect">
            <a:avLst/>
          </a:prstGeom>
          <a:solidFill>
            <a:schemeClr val="accent2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610" y="39118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126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mendidik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sahabat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menerima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perbezaan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57200" y="2057400"/>
            <a:ext cx="8153400" cy="3886200"/>
          </a:xfrm>
          <a:prstGeom prst="wedgeRoundRectCallout">
            <a:avLst>
              <a:gd name="adj1" fmla="val -130"/>
              <a:gd name="adj2" fmla="val -62561"/>
              <a:gd name="adj3" fmla="val 16667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pernah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berpesan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peperangan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tentera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bersolat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asar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tiba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perkampungan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Quraizah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Hasil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perintah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 ….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 flipH="1">
            <a:off x="1219200" y="1371600"/>
            <a:ext cx="7696200" cy="1447800"/>
          </a:xfrm>
          <a:prstGeom prst="snip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Asar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dilakukan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perjalananan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 flipH="1">
            <a:off x="228600" y="3200400"/>
            <a:ext cx="7696200" cy="1752600"/>
          </a:xfrm>
          <a:prstGeom prst="snipRoundRect">
            <a:avLst>
              <a:gd name="adj1" fmla="val 8982"/>
              <a:gd name="adj2" fmla="val 16667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Asar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ditunaikan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sampai</a:t>
            </a:r>
            <a:r>
              <a:rPr lang="en-US" sz="320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20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320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tujuan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/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371600"/>
            <a:ext cx="1778042" cy="783370"/>
          </a:xfrm>
          <a:prstGeom prst="rect">
            <a:avLst/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Golongan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pertama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3276600"/>
            <a:ext cx="1778042" cy="78337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Golongan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Kedua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457200" y="5257800"/>
            <a:ext cx="8077200" cy="1371600"/>
          </a:xfrm>
          <a:prstGeom prst="flowChartPunchedTape">
            <a:avLst/>
          </a:prstGeom>
          <a:solidFill>
            <a:srgbClr val="0033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membenarkan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kedua-duanya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menyalahkannya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806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600200"/>
            <a:ext cx="8458200" cy="114300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Tindakan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bersikap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positif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berpekerti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mulia</a:t>
            </a:r>
            <a:endParaRPr lang="ms-MY" sz="29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7800" y="4572000"/>
            <a:ext cx="7162800" cy="914400"/>
          </a:xfrm>
          <a:prstGeom prst="round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Wujudnya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Tamadun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cemerlang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7800" y="5638800"/>
            <a:ext cx="7162800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Melahirkan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berilmu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ihsan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066800" y="4495800"/>
            <a:ext cx="5334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5-Point Star 9"/>
          <p:cNvSpPr/>
          <p:nvPr/>
        </p:nvSpPr>
        <p:spPr>
          <a:xfrm>
            <a:off x="1143000" y="6096000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Down Arrow 10"/>
          <p:cNvSpPr/>
          <p:nvPr/>
        </p:nvSpPr>
        <p:spPr>
          <a:xfrm>
            <a:off x="7391400" y="2819400"/>
            <a:ext cx="990600" cy="1828800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248400" y="4114800"/>
            <a:ext cx="685800" cy="533400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3048000"/>
            <a:ext cx="6553200" cy="1143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Menerima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pelbagai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perbezaan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pendapat</a:t>
            </a:r>
            <a:endParaRPr lang="ms-MY" sz="29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4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Zumar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9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24548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أَمَّنْ هُوَ قَانِتٌ آنَاء اللَّيْلِ سَاجِدًا وَقَائِمًا يَحْذَرُ الآخِرَةَ وَيَرْجُو رَحْمَةَ رَبِّهِ قُلْ هَلْ يَسْتَوِي الَّذِينَ يَعْلَمُونَ وَالَّذِينَ لاَ يَعْلَمُونَ إِنَّمَا يَتَذَكَّرُ أُوْلُوا الأَلْبَابِ</a:t>
            </a:r>
            <a:endParaRPr lang="ms-MY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25" y="1744682"/>
            <a:ext cx="8915400" cy="4708981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Apakah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beribadah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waktu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sujud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berdiri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takutkan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mengharapkan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tuhannya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musyrik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Katakanlah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Adakah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dapat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berakal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”.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49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9200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6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09031"/>
            <a:ext cx="9144000" cy="2400657"/>
          </a:xfrm>
          <a:prstGeom prst="rect">
            <a:avLst/>
          </a:prstGeom>
          <a:solidFill>
            <a:schemeClr val="accent2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48761"/>
            <a:ext cx="9144000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610" y="39118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95400"/>
            <a:ext cx="9144000" cy="1938992"/>
          </a:xfrm>
          <a:prstGeom prst="rect">
            <a:avLst/>
          </a:prstGeom>
          <a:solidFill>
            <a:schemeClr val="accent2">
              <a:lumMod val="50000"/>
              <a:alpha val="1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لآ إِلَهَ إِلاَّ اللهُ وَحْدَهُ لاَ شَرِيْكَ لَهُ، وَأَشْهَدُ أَنَّ سَيِّدَنَا مُحَمَّدًا عَبْدُهُ وَرَسُوْلُهُ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4426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91000"/>
            <a:ext cx="9144000" cy="2246769"/>
          </a:xfrm>
          <a:prstGeom prst="rect">
            <a:avLst/>
          </a:prstGeom>
          <a:solidFill>
            <a:schemeClr val="accent2">
              <a:lumMod val="50000"/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600200"/>
            <a:ext cx="8572560" cy="1754326"/>
          </a:xfrm>
          <a:prstGeom prst="rect">
            <a:avLst/>
          </a:prstGeom>
          <a:solidFill>
            <a:srgbClr val="990000">
              <a:alpha val="1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وَبَارِكْ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عَلَى سَيِّدَنَا مُحَمَّدٍ وَعَلَى آلِهِ وَصَحْبِهِ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70963"/>
            <a:ext cx="9144000" cy="1877437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9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9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 </a:t>
            </a:r>
            <a:endParaRPr lang="en-US" sz="29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357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95400"/>
            <a:ext cx="9144000" cy="1938992"/>
          </a:xfrm>
          <a:prstGeom prst="rect">
            <a:avLst/>
          </a:prstGeom>
          <a:solidFill>
            <a:schemeClr val="accent2">
              <a:lumMod val="50000"/>
              <a:alpha val="1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لآ إِلَهَ إِلاَّ اللهُ وَحْدَهُ لاَ شَرِيْكَ لَهُ، وَأَشْهَدُ أَنَّ سَيِّدَنَا مُحَمَّدًا عَبْدُهُ وَرَسُوْلُهُ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4426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695014"/>
            <a:ext cx="8643998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32962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93579"/>
            <a:ext cx="9144000" cy="2123658"/>
          </a:xfrm>
          <a:prstGeom prst="rect">
            <a:avLst/>
          </a:prstGeom>
          <a:solidFill>
            <a:srgbClr val="0070C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عِبَادَ اللهِ، اتَّقُوا اللهَ، وَعَلَى اللهِ فَتَوَكَّلُوْا إِنْ كُنْتُمْ مُؤْمِنِيْنَ</a:t>
            </a:r>
            <a:endParaRPr lang="ms-MY" sz="66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0000"/>
            <a:ext cx="9144000" cy="2554545"/>
          </a:xfrm>
          <a:prstGeom prst="rect">
            <a:avLst/>
          </a:prstGeom>
          <a:solidFill>
            <a:schemeClr val="accent2">
              <a:lumMod val="50000"/>
              <a:alpha val="3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Allah,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bertawakal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sekiranya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228600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81000" y="4876800"/>
            <a:ext cx="7362852" cy="1447800"/>
          </a:xfrm>
          <a:prstGeom prst="round2DiagRect">
            <a:avLst>
              <a:gd name="adj1" fmla="val 20595"/>
              <a:gd name="adj2" fmla="val 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pengisian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sisa-sisa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bumi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Down Arrow 4"/>
          <p:cNvSpPr/>
          <p:nvPr/>
        </p:nvSpPr>
        <p:spPr>
          <a:xfrm rot="4819279">
            <a:off x="6431399" y="4068468"/>
            <a:ext cx="2506848" cy="1249981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914400" y="2895600"/>
            <a:ext cx="7543800" cy="1676400"/>
          </a:xfrm>
          <a:prstGeom prst="round2DiagRect">
            <a:avLst>
              <a:gd name="adj1" fmla="val 13495"/>
              <a:gd name="adj2" fmla="val 29752"/>
            </a:avLst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Mantapkanlah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iman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lipatgandakan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soleh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berakhlak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terpuji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19049395" flipH="1">
            <a:off x="321468" y="1901889"/>
            <a:ext cx="2506848" cy="1249981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76400" y="1524000"/>
            <a:ext cx="6934200" cy="1143000"/>
          </a:xfrm>
          <a:prstGeom prst="roundRect">
            <a:avLst>
              <a:gd name="adj" fmla="val 29091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algn="ctr">
              <a:defRPr/>
            </a:pP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Hayatilah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ajaran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praktikkan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kehidupan</a:t>
            </a:r>
            <a:endParaRPr lang="en-US" sz="3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88893"/>
            <a:ext cx="838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Perbezaan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pendapat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lumrah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sunnah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kehidupan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533400" y="1447800"/>
            <a:ext cx="8229600" cy="1066800"/>
          </a:xfrm>
          <a:prstGeom prst="snip2DiagRect">
            <a:avLst>
              <a:gd name="adj1" fmla="val 17391"/>
              <a:gd name="adj2" fmla="val 16667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menghormati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menghargai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 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85800" y="2743200"/>
            <a:ext cx="8153400" cy="1066800"/>
          </a:xfrm>
          <a:prstGeom prst="snip2DiagRect">
            <a:avLst>
              <a:gd name="adj1" fmla="val 17391"/>
              <a:gd name="adj2" fmla="val 16667"/>
            </a:avLst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Saling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mengakui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kelebihan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kelemahan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hamba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685800" y="3962400"/>
            <a:ext cx="8153400" cy="1066800"/>
          </a:xfrm>
          <a:prstGeom prst="snip2DiagRect">
            <a:avLst>
              <a:gd name="adj1" fmla="val 17391"/>
              <a:gd name="adj2" fmla="val 16667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Diadakan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mesyuarat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keutamaan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merencana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tuju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wawasan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57200" y="5181600"/>
            <a:ext cx="8382000" cy="1295400"/>
          </a:xfrm>
          <a:prstGeom prst="snip2DiagRect">
            <a:avLst>
              <a:gd name="adj1" fmla="val 17391"/>
              <a:gd name="adj2" fmla="val 16667"/>
            </a:avLst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Ditubuhkan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organisasi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JKKK,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Jawatankuasa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Masjid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Persatuan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Belia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PIBG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dll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diadakan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perbincangan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5400000" flipV="1">
            <a:off x="133000" y="1600200"/>
            <a:ext cx="609600" cy="609600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 flipV="1">
            <a:off x="342900" y="3086100"/>
            <a:ext cx="6096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 flipV="1">
            <a:off x="266700" y="4305300"/>
            <a:ext cx="6096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 flipV="1">
            <a:off x="114300" y="5600700"/>
            <a:ext cx="609600" cy="533400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70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Perlu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diingati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berlaku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perselisihan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30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762000" y="1905000"/>
            <a:ext cx="8077200" cy="1371600"/>
          </a:xfrm>
          <a:prstGeom prst="snip2DiagRect">
            <a:avLst/>
          </a:prstGeom>
          <a:gradFill flip="none" rotWithShape="1">
            <a:gsLst>
              <a:gs pos="3200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anjurkan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merujuk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Sunnah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762000" y="3962400"/>
            <a:ext cx="8077200" cy="1371600"/>
          </a:xfrm>
          <a:prstGeom prst="snip2Diag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Elakkan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menurut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nafsu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bersifat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ego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304800" y="1905000"/>
            <a:ext cx="914400" cy="914400"/>
          </a:xfrm>
          <a:prstGeom prst="irregularSeal1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Explosion 1 6"/>
          <p:cNvSpPr/>
          <p:nvPr/>
        </p:nvSpPr>
        <p:spPr>
          <a:xfrm>
            <a:off x="304800" y="3810000"/>
            <a:ext cx="914400" cy="914400"/>
          </a:xfrm>
          <a:prstGeom prst="irregularSeal1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4" y="1142984"/>
            <a:ext cx="8929686" cy="28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59740" y="3357562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(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Surah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Al-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Ahzab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: 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Ayat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8610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Marilah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ucapkan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…</a:t>
            </a:r>
            <a:endParaRPr lang="en-US" sz="260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46" y="411480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gambar\gunung berapi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-304800" y="-228600"/>
            <a:ext cx="9753600" cy="70866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-364375" y="1093109"/>
            <a:ext cx="9829800" cy="5286388"/>
          </a:xfrm>
          <a:prstGeom prst="rect">
            <a:avLst/>
          </a:prstGeom>
          <a:solidFill>
            <a:srgbClr val="FFC000">
              <a:alpha val="1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6200" y="3571900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6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95400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282" y="149845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1518" y="339565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mu’minin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  <a:endParaRPr lang="en-GB" sz="36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5720" y="0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19080" y="1176299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8" y="-71462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14282" y="1196065"/>
            <a:ext cx="8839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601450"/>
            <a:ext cx="8572560" cy="1446550"/>
          </a:xfrm>
          <a:prstGeom prst="rect">
            <a:avLst/>
          </a:prstGeom>
          <a:solidFill>
            <a:srgbClr val="990000">
              <a:alpha val="1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سَيِّدَنَا مُحَمَّدٍ نَبِيِّ الرَّحْمَةِ،وَعَلَى آلِهِ وَأَصْحَابِهِ الْقَادَةِ الْمُنْجِيْنَ مِنَ الظَّلَمَةِ</a:t>
            </a:r>
            <a:endParaRPr lang="ms-MY" sz="4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05200"/>
            <a:ext cx="828680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dirahmati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pemimpin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keselamatan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kegelapan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30" y="16357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04800" y="990600"/>
            <a:ext cx="84581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Islam.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Hancurkanlah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munafik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musuh-musuhMu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304800" y="914400"/>
            <a:ext cx="857252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28600" y="1058882"/>
            <a:ext cx="891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Menjadi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Yang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3243" t="733" r="3784" b="33333"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642170"/>
            <a:ext cx="88439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28600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3243" t="733" r="3784" b="3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90550"/>
            <a:ext cx="9144000" cy="53578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US" sz="32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Yang 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813" b="4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365626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93579"/>
            <a:ext cx="9144000" cy="1754326"/>
          </a:xfrm>
          <a:prstGeom prst="rect">
            <a:avLst/>
          </a:prstGeom>
          <a:solidFill>
            <a:srgbClr val="99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فَيَآ أَيُّهَا النَّاس، اتَّقُوْا اللهَ حَقَّ تُقَاتِهِ، وَاعْلَمُوْا أَنَّ مَنِ اتَّقَى اللهَ عَاشَ سَعِيْدًا وَسَارَ فِى الأَرْضِ آمِنًا</a:t>
            </a:r>
            <a:endParaRPr lang="ms-MY" sz="5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799344"/>
            <a:ext cx="815340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takwa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ketahuilah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hidup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bahagia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selamat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2286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876800"/>
            <a:ext cx="7086600" cy="1524000"/>
          </a:xfrm>
          <a:prstGeom prst="roundRect">
            <a:avLst>
              <a:gd name="adj" fmla="val 1286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Hiasilah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sifat</a:t>
            </a: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rahmah</a:t>
            </a: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ihsan</a:t>
            </a: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kasih</a:t>
            </a: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sayang</a:t>
            </a: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saling</a:t>
            </a: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membantu</a:t>
            </a: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2550605">
            <a:off x="5503066" y="3273490"/>
            <a:ext cx="2506848" cy="1249981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895600"/>
            <a:ext cx="6324600" cy="1219200"/>
          </a:xfrm>
          <a:prstGeom prst="roundRect">
            <a:avLst>
              <a:gd name="adj" fmla="val 2000"/>
            </a:avLst>
          </a:prstGeom>
          <a:solidFill>
            <a:srgbClr val="0066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HeroicExtremeLef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Curved Down Arrow 8"/>
          <p:cNvSpPr/>
          <p:nvPr/>
        </p:nvSpPr>
        <p:spPr>
          <a:xfrm rot="5400000">
            <a:off x="5966009" y="3177991"/>
            <a:ext cx="3898144" cy="180936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2600" y="1295400"/>
            <a:ext cx="6858000" cy="1371600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Bertakwalah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menjunjung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perintahNya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4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Hujurat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10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25" y="4191000"/>
            <a:ext cx="8915400" cy="2246769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Sebenarnya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beriman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bersaudara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damaikanlah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antara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saudara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itu,dan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bertakwalah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supaya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beroleh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rahmat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”.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8288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إِنَّمَا الْمُؤْمِنُونَ إِخْوَةٌ فَأَصْلِحُوا بَيْنَ أَخَوَيْكُمْ وَاتَّقُوا اللهَ لَعَلَّكُمْ تُرْحَمُونَ</a:t>
            </a:r>
            <a:endParaRPr lang="ms-MY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14" y="3296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Lumrah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4495800" y="1447800"/>
            <a:ext cx="4267200" cy="914400"/>
          </a:xfrm>
          <a:prstGeom prst="snip2Diag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Berbeza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peribadi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4495800" y="2667000"/>
            <a:ext cx="4267200" cy="914400"/>
          </a:xfrm>
          <a:prstGeom prst="snip2DiagRect">
            <a:avLst/>
          </a:prstGeom>
          <a:solidFill>
            <a:srgbClr val="0033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Berbeza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minat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495800" y="3886200"/>
            <a:ext cx="4267200" cy="914400"/>
          </a:xfrm>
          <a:prstGeom prst="snip2Diag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Berbeza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pemikiran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5" idx="2"/>
          </p:cNvCxnSpPr>
          <p:nvPr/>
        </p:nvCxnSpPr>
        <p:spPr>
          <a:xfrm flipV="1">
            <a:off x="3657600" y="1905000"/>
            <a:ext cx="838200" cy="228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  <a:endCxn id="6" idx="2"/>
          </p:cNvCxnSpPr>
          <p:nvPr/>
        </p:nvCxnSpPr>
        <p:spPr>
          <a:xfrm>
            <a:off x="3657600" y="2133600"/>
            <a:ext cx="838200" cy="990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7" idx="2"/>
          </p:cNvCxnSpPr>
          <p:nvPr/>
        </p:nvCxnSpPr>
        <p:spPr>
          <a:xfrm>
            <a:off x="3657600" y="2133600"/>
            <a:ext cx="838200" cy="2209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entagon 19"/>
          <p:cNvSpPr/>
          <p:nvPr/>
        </p:nvSpPr>
        <p:spPr>
          <a:xfrm flipH="1">
            <a:off x="533400" y="5257800"/>
            <a:ext cx="7696200" cy="1143000"/>
          </a:xfrm>
          <a:prstGeom prst="homePlate">
            <a:avLst>
              <a:gd name="adj" fmla="val 16303"/>
            </a:avLst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kesemuanya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perbezaan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pendapat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pandangan</a:t>
            </a:r>
            <a:endParaRPr lang="ms-MY" sz="29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219200" y="2743200"/>
            <a:ext cx="1371600" cy="2438400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3429000" cy="13716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Ciptaan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Selagi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…….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828800" y="1524000"/>
            <a:ext cx="6400800" cy="1524000"/>
          </a:xfrm>
          <a:prstGeom prst="snip2Diag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Perbezaan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pendapat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terus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wujud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762000" y="4114800"/>
            <a:ext cx="6400800" cy="1524000"/>
          </a:xfrm>
          <a:prstGeom prst="snip2Diag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Syurga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hilang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perbezaan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8693</TotalTime>
  <Words>1410</Words>
  <Application>Microsoft Office PowerPoint</Application>
  <PresentationFormat>On-screen Show (4:3)</PresentationFormat>
  <Paragraphs>179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682</cp:revision>
  <dcterms:created xsi:type="dcterms:W3CDTF">2010-07-19T06:30:05Z</dcterms:created>
  <dcterms:modified xsi:type="dcterms:W3CDTF">2010-12-23T03:48:09Z</dcterms:modified>
</cp:coreProperties>
</file>